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8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E54C-5E84-A178-8A36-B361A113F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1A8DA-D9BF-C618-C2D9-E896BF4FA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F46B1-1D46-248D-1D02-44947FC9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55CB-8EC2-238D-355F-4FE632B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77A4-6078-FCFE-433D-001B801D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2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DB57-E9D2-B268-1B20-520890D8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908EA-A2F2-BEB8-5531-97FA3CA80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1684-426F-F0C7-DDE5-409F7296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CEA2D-D40E-4916-15B8-017F6704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E5BA-E77B-0C92-4906-710B8BD4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76057-2042-9327-B694-983B9D37C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2BFD2-5AA0-031B-1A0B-9D391332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531A-3437-43A5-30EE-6515260D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8C61-7C0D-BB1A-B31F-A684A89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CF46-B843-6164-1230-79D90EC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29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97AC-0AD4-C27A-18D1-C363AF6D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5C1D-6541-49C7-E70A-701E9ABF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EB8D-4148-6216-6DE5-098108FD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89436-A81F-7297-B9C7-E0E811AF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27DD-524F-C81F-D2F6-221F4A06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39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AA94-4408-6940-6D35-CEE0BF29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DCB93-9A39-07B9-FBB7-DB24CC8C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BB7F-2743-01DD-AD5F-EB8B2D26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FC15-49BC-8F42-B530-6B8C0E19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4E08-EC33-BFB3-669E-AD5B7FB0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04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33DD-0A0B-A741-8B22-F121809E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48C2-E519-220C-BB13-28DA4CE59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FE6AE-2122-36E5-36B8-481E596D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8C819-8E33-8BA2-E4DB-D14FBDBE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E7E4-8854-2009-CD98-25D11B65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13E23-1C56-28F3-0F4B-842FB604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33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52BD-F668-971D-085E-9ECC3AF8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D6B71-856B-7714-3F3F-5FBDD018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F8A79-EFD7-58F5-6BC0-8B8B2BDB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4347F-775B-E21F-78FB-12A1A2C15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9641B-B2DF-B519-10CF-E5CA430EC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C72F9-72D7-D796-EDC9-5174F734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ACAAE-50AD-2381-268F-54836AA6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146FC-7EBC-9B0B-AE62-3AA23A62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41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2B2F-696A-24F0-0031-AF12C35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CB55-DB11-92C5-14A7-3707410D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68C89-11E4-49DB-29C4-7E3AA41B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9F6CF-847B-31B2-4537-F117E5A7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36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CF52B-5332-3BA5-E1C5-44FAC642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AFEC-02F5-4BE9-DCF2-29F6503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66E51-581F-7EE8-E6AD-6A5135EB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90BA-0614-99B2-C28B-9387279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98FD-DB8A-8F04-590B-2012EA25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1F38A-35DC-54C3-4C3C-021B7C33B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E7421-8B71-60CA-D552-16C645D1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5083-B544-28DA-DA4A-4C18EC2D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379AE-69EA-7E29-08B6-0AC72056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97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72EE-EBC1-0650-AA65-59E80F85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77D54-B96E-F0D6-B35E-EE6C3E55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4B20-E292-D6C0-70A8-4A5E09CA6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A164-88E6-1D17-031B-518B3F33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90338-75E5-4FDC-5812-855CB0E1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62216-A655-8EBD-4857-23DB5A6D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63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34CA1-F90F-D08C-D980-B015AB91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C1239-7244-FFAB-8686-B9F17B8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2FFA-A7AD-4AFE-ECBC-E170D6F75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D1D5-097C-46DC-93A6-CE3E659A597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0C95-82EE-5C2B-04DB-94FA4A589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B193D-A887-774F-0DF6-287F3C9AD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F90A-B501-4A08-8CB7-9C957F23E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14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1682/826/604" TargetMode="External"/><Relationship Id="rId2" Type="http://schemas.openxmlformats.org/officeDocument/2006/relationships/hyperlink" Target="https://wordwall.net/play/14755/453/5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4" y="352653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Self-check</a:t>
            </a:r>
            <a:r>
              <a:rPr lang="hr-HR" sz="5400" b="1" dirty="0"/>
              <a:t> 4</a:t>
            </a:r>
            <a:br>
              <a:rPr lang="hr-HR" sz="5400" b="1" dirty="0"/>
            </a:br>
            <a:r>
              <a:rPr lang="hr-HR" sz="5400" b="1" dirty="0" err="1"/>
              <a:t>Look</a:t>
            </a:r>
            <a:r>
              <a:rPr lang="hr-HR" sz="5400" b="1" dirty="0"/>
              <a:t> </a:t>
            </a:r>
            <a:r>
              <a:rPr lang="hr-HR" sz="5400" b="1" dirty="0" err="1"/>
              <a:t>back</a:t>
            </a:r>
            <a:r>
              <a:rPr lang="hr-HR" sz="5400" b="1" dirty="0"/>
              <a:t>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3B9A-6127-AD38-BE64-9CEE7785E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050" y="510382"/>
            <a:ext cx="4781549" cy="57761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i="1" dirty="0"/>
              <a:t>Drag </a:t>
            </a:r>
            <a:r>
              <a:rPr lang="hr-HR" b="1" i="1" dirty="0" err="1"/>
              <a:t>and</a:t>
            </a:r>
            <a:r>
              <a:rPr lang="hr-HR" b="1" i="1" dirty="0"/>
              <a:t> drop </a:t>
            </a:r>
            <a:r>
              <a:rPr lang="hr-HR" b="1" i="1" dirty="0" err="1"/>
              <a:t>each</a:t>
            </a:r>
            <a:r>
              <a:rPr lang="hr-HR" b="1" i="1" dirty="0"/>
              <a:t> </a:t>
            </a:r>
            <a:r>
              <a:rPr lang="hr-HR" b="1" i="1" dirty="0" err="1"/>
              <a:t>item</a:t>
            </a:r>
            <a:r>
              <a:rPr lang="hr-HR" b="1" i="1" dirty="0"/>
              <a:t> </a:t>
            </a:r>
            <a:r>
              <a:rPr lang="hr-HR" b="1" i="1" dirty="0" err="1"/>
              <a:t>into</a:t>
            </a:r>
            <a:r>
              <a:rPr lang="hr-HR" b="1" i="1" dirty="0"/>
              <a:t> </a:t>
            </a:r>
            <a:r>
              <a:rPr lang="hr-HR" b="1" i="1" dirty="0" err="1"/>
              <a:t>its</a:t>
            </a:r>
            <a:r>
              <a:rPr lang="hr-HR" b="1" i="1" dirty="0"/>
              <a:t> </a:t>
            </a:r>
            <a:r>
              <a:rPr lang="hr-HR" b="1" i="1" dirty="0" err="1"/>
              <a:t>correct</a:t>
            </a:r>
            <a:r>
              <a:rPr lang="hr-HR" b="1" i="1" dirty="0"/>
              <a:t> </a:t>
            </a:r>
            <a:r>
              <a:rPr lang="hr-HR" b="1" i="1" dirty="0" err="1"/>
              <a:t>group</a:t>
            </a:r>
            <a:r>
              <a:rPr lang="hr-HR" b="1" i="1" dirty="0"/>
              <a:t>.</a:t>
            </a:r>
          </a:p>
          <a:p>
            <a:pPr marL="0" indent="0" algn="ctr">
              <a:buNone/>
            </a:pPr>
            <a:r>
              <a:rPr lang="hr-HR" b="1" i="1" dirty="0">
                <a:hlinkClick r:id="rId2"/>
              </a:rPr>
              <a:t>https://wordwall.net/play/14755/453/570</a:t>
            </a:r>
            <a:r>
              <a:rPr lang="hr-HR" b="1" i="1" dirty="0"/>
              <a:t> </a:t>
            </a:r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r>
              <a:rPr lang="hr-HR" b="1" i="1" dirty="0" err="1"/>
              <a:t>Vocabulary</a:t>
            </a:r>
            <a:r>
              <a:rPr lang="hr-HR" b="1" i="1" dirty="0"/>
              <a:t> time! </a:t>
            </a:r>
          </a:p>
          <a:p>
            <a:pPr marL="0" indent="0" algn="ctr">
              <a:buNone/>
            </a:pPr>
            <a:r>
              <a:rPr lang="hr-HR" b="1" i="1" dirty="0"/>
              <a:t>Drag </a:t>
            </a:r>
            <a:r>
              <a:rPr lang="hr-HR" b="1" i="1" dirty="0" err="1"/>
              <a:t>and</a:t>
            </a:r>
            <a:r>
              <a:rPr lang="hr-HR" b="1" i="1" dirty="0"/>
              <a:t> drop </a:t>
            </a:r>
            <a:r>
              <a:rPr lang="hr-HR" b="1" i="1" dirty="0" err="1"/>
              <a:t>words</a:t>
            </a:r>
            <a:r>
              <a:rPr lang="hr-HR" b="1" i="1" dirty="0"/>
              <a:t> </a:t>
            </a:r>
            <a:r>
              <a:rPr lang="hr-HR" b="1" i="1" dirty="0" err="1"/>
              <a:t>into</a:t>
            </a:r>
            <a:r>
              <a:rPr lang="hr-HR" b="1" i="1" dirty="0"/>
              <a:t> </a:t>
            </a:r>
            <a:r>
              <a:rPr lang="hr-HR" b="1" i="1" dirty="0" err="1"/>
              <a:t>blank</a:t>
            </a:r>
            <a:r>
              <a:rPr lang="hr-HR" b="1" i="1" dirty="0"/>
              <a:t> </a:t>
            </a:r>
            <a:r>
              <a:rPr lang="hr-HR" b="1" i="1" dirty="0" err="1"/>
              <a:t>spaces</a:t>
            </a:r>
            <a:r>
              <a:rPr lang="hr-HR" b="1" i="1" dirty="0"/>
              <a:t>.</a:t>
            </a:r>
          </a:p>
          <a:p>
            <a:pPr marL="0" indent="0" algn="ctr">
              <a:buNone/>
            </a:pPr>
            <a:r>
              <a:rPr lang="hr-HR" b="1" i="1" dirty="0">
                <a:hlinkClick r:id="rId3"/>
              </a:rPr>
              <a:t>https://wordwall.net/play/11682/826/604</a:t>
            </a:r>
            <a:r>
              <a:rPr lang="hr-HR" b="1" i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65278-E861-798D-5787-7A879A628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16" b="7692"/>
          <a:stretch/>
        </p:blipFill>
        <p:spPr>
          <a:xfrm>
            <a:off x="314324" y="375539"/>
            <a:ext cx="5938041" cy="2491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62D82-72C5-CDA3-20B6-4F2FA400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23"/>
          <a:stretch/>
        </p:blipFill>
        <p:spPr>
          <a:xfrm>
            <a:off x="338667" y="3762374"/>
            <a:ext cx="575733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3E786D-340A-5A63-0B0F-79F34556CB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/>
          <a:stretch/>
        </p:blipFill>
        <p:spPr>
          <a:xfrm>
            <a:off x="-1" y="-1"/>
            <a:ext cx="5292002" cy="68580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F6559-D26E-8962-ACE4-BE2F839F3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450" y="377825"/>
            <a:ext cx="5181600" cy="679450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missing</a:t>
            </a:r>
            <a:r>
              <a:rPr lang="hr-HR" dirty="0"/>
              <a:t> word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8D448-41CB-BCA7-4EFA-DF606E80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8" y="578872"/>
            <a:ext cx="4198984" cy="57002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AB0E35F-D6EE-B9F8-8BDF-F3AFDE2A23FF}"/>
              </a:ext>
            </a:extLst>
          </p:cNvPr>
          <p:cNvSpPr txBox="1">
            <a:spLocks/>
          </p:cNvSpPr>
          <p:nvPr/>
        </p:nvSpPr>
        <p:spPr>
          <a:xfrm>
            <a:off x="6267450" y="968262"/>
            <a:ext cx="5181600" cy="6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E0FEF5-1F03-2D68-FA95-B48622D63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1" y="1647712"/>
            <a:ext cx="3894157" cy="259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6410C-03A8-4908-CBF7-0F33EA49A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3" y="2099188"/>
            <a:ext cx="4677813" cy="3208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74C2E-39AE-0104-93D6-422CA421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7" y="2735374"/>
            <a:ext cx="4357578" cy="2492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F28E0-45DB-6ECD-500B-2B5C4CEDD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51" y="1994564"/>
            <a:ext cx="5205150" cy="3208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C465B0-CADD-37A4-FF82-D0831FBE2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04" y="2735374"/>
            <a:ext cx="4614844" cy="24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116. </a:t>
            </a:r>
            <a:r>
              <a:rPr lang="hr-HR" sz="2800" b="1" dirty="0"/>
              <a:t>LOOK BACK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6645" y="2357280"/>
            <a:ext cx="563631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Ricky has promised to behave well. Complete his promises with </a:t>
            </a:r>
            <a:r>
              <a:rPr lang="en-US" b="1" dirty="0">
                <a:solidFill>
                  <a:srgbClr val="7030A0"/>
                </a:solidFill>
              </a:rPr>
              <a:t>WILL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</a:rPr>
              <a:t>WON’T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in Task B.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56" y="1167277"/>
            <a:ext cx="3941776" cy="554197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226644" y="3974885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F1AA0-7E26-213C-0CE8-57AC3126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1522012"/>
            <a:ext cx="5745978" cy="44809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3EF4E-0479-E47B-CC1F-26C48376A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747"/>
            <a:ext cx="792549" cy="3612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75E54-DD31-CC0F-CC60-5C291E2A5F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93"/>
          <a:stretch/>
        </p:blipFill>
        <p:spPr>
          <a:xfrm>
            <a:off x="2633715" y="5550601"/>
            <a:ext cx="968114" cy="2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117</a:t>
            </a:r>
            <a:r>
              <a:rPr lang="hr-HR" i="1" dirty="0"/>
              <a:t>. </a:t>
            </a:r>
            <a:r>
              <a:rPr lang="hr-HR" sz="2800" b="1" dirty="0"/>
              <a:t>LOOK BACK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102" y="1186322"/>
            <a:ext cx="563631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 sentences in Task C talk about the </a:t>
            </a:r>
            <a:r>
              <a:rPr lang="en-US" b="1" dirty="0">
                <a:solidFill>
                  <a:srgbClr val="7030A0"/>
                </a:solidFill>
              </a:rPr>
              <a:t>PRESENT (</a:t>
            </a:r>
            <a:r>
              <a:rPr lang="en-US" dirty="0"/>
              <a:t>P) 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b="1" dirty="0">
                <a:solidFill>
                  <a:srgbClr val="7030A0"/>
                </a:solidFill>
              </a:rPr>
              <a:t>FUTURE</a:t>
            </a:r>
            <a:r>
              <a:rPr lang="en-US" dirty="0"/>
              <a:t> (F)?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Write P or F on the line.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56" y="1186322"/>
            <a:ext cx="3941776" cy="550388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642672" y="3252649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23E16-8872-9680-86A2-0128F018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3879"/>
          <a:stretch/>
        </p:blipFill>
        <p:spPr>
          <a:xfrm>
            <a:off x="130644" y="2484257"/>
            <a:ext cx="6096000" cy="23971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253B6C-7453-67C3-EB00-E35DB729AE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9"/>
          <a:stretch/>
        </p:blipFill>
        <p:spPr>
          <a:xfrm>
            <a:off x="546672" y="3020060"/>
            <a:ext cx="5263943" cy="18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119</a:t>
            </a:r>
            <a:r>
              <a:rPr lang="hr-HR" sz="2800" i="1" dirty="0"/>
              <a:t>. </a:t>
            </a:r>
            <a:r>
              <a:rPr lang="hr-HR" sz="2800" b="1" dirty="0"/>
              <a:t>LOOK BACK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073" y="1522012"/>
            <a:ext cx="563631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dialogues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children</a:t>
            </a:r>
            <a:r>
              <a:rPr lang="hr-HR" dirty="0"/>
              <a:t> are </a:t>
            </a:r>
            <a:r>
              <a:rPr lang="hr-HR" dirty="0" err="1"/>
              <a:t>going</a:t>
            </a:r>
            <a:r>
              <a:rPr lang="hr-HR" dirty="0"/>
              <a:t> to do.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09DFB85-8E44-5E94-F5BC-345FD051E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16" y="1186321"/>
            <a:ext cx="3986283" cy="568829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155454" y="3677813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A50F4-2A2D-BA29-A228-0053C4E41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" y="1971288"/>
            <a:ext cx="5859909" cy="32796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E6F8E0-A3F0-EE41-2A0C-3C4BE3543C7D}"/>
              </a:ext>
            </a:extLst>
          </p:cNvPr>
          <p:cNvSpPr txBox="1">
            <a:spLocks/>
          </p:cNvSpPr>
          <p:nvPr/>
        </p:nvSpPr>
        <p:spPr>
          <a:xfrm>
            <a:off x="6120073" y="2985562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Dialogue</a:t>
            </a:r>
            <a:r>
              <a:rPr lang="hr-HR" b="1" dirty="0"/>
              <a:t> 1.</a:t>
            </a:r>
            <a:endParaRPr lang="hr-HR" dirty="0"/>
          </a:p>
        </p:txBody>
      </p:sp>
      <p:pic>
        <p:nvPicPr>
          <p:cNvPr id="7" name="95_lb4_dialogue_1">
            <a:hlinkClick r:id="" action="ppaction://media"/>
            <a:extLst>
              <a:ext uri="{FF2B5EF4-FFF2-40B4-BE49-F238E27FC236}">
                <a16:creationId xmlns:a16="http://schemas.microsoft.com/office/drawing/2014/main" id="{985B17DA-21C3-241E-616E-2ED399D45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32750" y="3014207"/>
            <a:ext cx="487363" cy="487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1F2649-B881-0952-0BFC-4926A0C78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5" y="3642906"/>
            <a:ext cx="366710" cy="366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2820D-C203-30DA-2AA2-BD8232EA8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7" y="4163252"/>
            <a:ext cx="366710" cy="366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C1E339-C2FC-B5BE-B033-018E5A0CC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6" y="1902071"/>
            <a:ext cx="5960740" cy="38483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8FA878D-F352-D1C6-40EB-645B3F4FD026}"/>
              </a:ext>
            </a:extLst>
          </p:cNvPr>
          <p:cNvSpPr txBox="1">
            <a:spLocks/>
          </p:cNvSpPr>
          <p:nvPr/>
        </p:nvSpPr>
        <p:spPr>
          <a:xfrm>
            <a:off x="6155454" y="4341419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Dialogue</a:t>
            </a:r>
            <a:r>
              <a:rPr lang="hr-HR" b="1" dirty="0"/>
              <a:t> 2.</a:t>
            </a:r>
            <a:endParaRPr lang="hr-HR" dirty="0"/>
          </a:p>
        </p:txBody>
      </p:sp>
      <p:pic>
        <p:nvPicPr>
          <p:cNvPr id="21" name="96_lb4_dialogue_2">
            <a:hlinkClick r:id="" action="ppaction://media"/>
            <a:extLst>
              <a:ext uri="{FF2B5EF4-FFF2-40B4-BE49-F238E27FC236}">
                <a16:creationId xmlns:a16="http://schemas.microsoft.com/office/drawing/2014/main" id="{2791B668-9131-4C00-53D9-62847B2517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32750" y="4341419"/>
            <a:ext cx="487363" cy="487363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BD2B25B-B07E-C541-19E3-95E7B3BE60D6}"/>
              </a:ext>
            </a:extLst>
          </p:cNvPr>
          <p:cNvSpPr txBox="1">
            <a:spLocks/>
          </p:cNvSpPr>
          <p:nvPr/>
        </p:nvSpPr>
        <p:spPr>
          <a:xfrm>
            <a:off x="6155454" y="5034095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79FFF3-BB21-E843-5361-797953FE0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62" y="2664219"/>
            <a:ext cx="366711" cy="3667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00E3C6-1894-F7F5-380E-C821C85888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1" y="3974708"/>
            <a:ext cx="366711" cy="3667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12F79F-0833-8D6B-47B8-D6689ABCF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24" y="4785354"/>
            <a:ext cx="366711" cy="3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53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33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14" grpId="0"/>
      <p:bldP spid="1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AF5113-8B47-2B95-05F8-5C70B05CF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1" y="2972"/>
            <a:ext cx="5279590" cy="68550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B7C48-28C4-B277-65F7-FD859BE6D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565" y="845314"/>
            <a:ext cx="3045041" cy="500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D7915-EA37-AF4D-241F-AFEBC3CC2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89" y="3653901"/>
            <a:ext cx="3204099" cy="3204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57128D-A438-4A8A-86CE-C69398BFFF13}"/>
              </a:ext>
            </a:extLst>
          </p:cNvPr>
          <p:cNvSpPr txBox="1"/>
          <p:nvPr/>
        </p:nvSpPr>
        <p:spPr>
          <a:xfrm>
            <a:off x="5680229" y="423858"/>
            <a:ext cx="60945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dirty="0"/>
              <a:t>Look at the learning outcomes table. 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Which of the outcomes did you master very well?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Which ones need more improvement?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Do you need more time and practice for any of them?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 honest.</a:t>
            </a:r>
          </a:p>
        </p:txBody>
      </p:sp>
    </p:spTree>
    <p:extLst>
      <p:ext uri="{BB962C8B-B14F-4D97-AF65-F5344CB8AC3E}">
        <p14:creationId xmlns:p14="http://schemas.microsoft.com/office/powerpoint/2010/main" val="18863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193</Words>
  <Application>Microsoft Office PowerPoint</Application>
  <PresentationFormat>Widescreen</PresentationFormat>
  <Paragraphs>36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Self-check 4 Look back 4</vt:lpstr>
      <vt:lpstr>PowerPoint Presentation</vt:lpstr>
      <vt:lpstr>PowerPoint Presentation</vt:lpstr>
      <vt:lpstr>Workbook, page 116. LOOK BACK 4</vt:lpstr>
      <vt:lpstr>Workbook, page 117. LOOK BACK 4</vt:lpstr>
      <vt:lpstr>Workbook, page 119. LOOK BACK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Self-check 4 Look back 4</dc:title>
  <dc:creator>Josipa</dc:creator>
  <cp:lastModifiedBy>Sanja Ivoš</cp:lastModifiedBy>
  <cp:revision>11</cp:revision>
  <dcterms:created xsi:type="dcterms:W3CDTF">2022-08-09T15:00:04Z</dcterms:created>
  <dcterms:modified xsi:type="dcterms:W3CDTF">2022-12-06T13:20:41Z</dcterms:modified>
</cp:coreProperties>
</file>